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47" r:id="rId4"/>
    <p:sldId id="1020" r:id="rId5"/>
    <p:sldId id="883" r:id="rId6"/>
    <p:sldId id="1050" r:id="rId7"/>
    <p:sldId id="1076" r:id="rId8"/>
    <p:sldId id="1077" r:id="rId9"/>
    <p:sldId id="1054" r:id="rId10"/>
    <p:sldId id="1059" r:id="rId11"/>
    <p:sldId id="1078" r:id="rId12"/>
    <p:sldId id="1079" r:id="rId13"/>
    <p:sldId id="1060" r:id="rId14"/>
    <p:sldId id="1080" r:id="rId15"/>
    <p:sldId id="1066" r:id="rId16"/>
    <p:sldId id="1081" r:id="rId17"/>
    <p:sldId id="1082" r:id="rId18"/>
    <p:sldId id="1061" r:id="rId19"/>
    <p:sldId id="1083" r:id="rId20"/>
    <p:sldId id="10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328A0-CFB4-4B04-9FFE-662574F7556A}" v="405" dt="2024-08-17T16:27:19.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53328A0-CFB4-4B04-9FFE-662574F7556A}"/>
    <pc:docChg chg="undo custSel addSld delSld modSld sldOrd">
      <pc:chgData name="Ed Godfrey" userId="61aa7c48ee0e3db0" providerId="LiveId" clId="{D53328A0-CFB4-4B04-9FFE-662574F7556A}" dt="2024-08-17T16:27:31.144" v="1056" actId="47"/>
      <pc:docMkLst>
        <pc:docMk/>
      </pc:docMkLst>
      <pc:sldChg chg="modSp mod">
        <pc:chgData name="Ed Godfrey" userId="61aa7c48ee0e3db0" providerId="LiveId" clId="{D53328A0-CFB4-4B04-9FFE-662574F7556A}" dt="2024-08-17T15:53:14.851" v="3" actId="20577"/>
        <pc:sldMkLst>
          <pc:docMk/>
          <pc:sldMk cId="286626818" sldId="636"/>
        </pc:sldMkLst>
        <pc:spChg chg="mod">
          <ac:chgData name="Ed Godfrey" userId="61aa7c48ee0e3db0" providerId="LiveId" clId="{D53328A0-CFB4-4B04-9FFE-662574F7556A}" dt="2024-08-17T15:53:10.901" v="1" actId="20577"/>
          <ac:spMkLst>
            <pc:docMk/>
            <pc:sldMk cId="286626818" sldId="636"/>
            <ac:spMk id="3" creationId="{1206BF46-F60A-B583-BE9A-98813DA83DD6}"/>
          </ac:spMkLst>
        </pc:spChg>
        <pc:spChg chg="mod">
          <ac:chgData name="Ed Godfrey" userId="61aa7c48ee0e3db0" providerId="LiveId" clId="{D53328A0-CFB4-4B04-9FFE-662574F7556A}" dt="2024-08-17T15:53:14.851" v="3" actId="20577"/>
          <ac:spMkLst>
            <pc:docMk/>
            <pc:sldMk cId="286626818" sldId="636"/>
            <ac:spMk id="4" creationId="{E81091B1-FFCB-0593-6511-1E1CB61C648D}"/>
          </ac:spMkLst>
        </pc:spChg>
      </pc:sldChg>
      <pc:sldChg chg="modSp modAnim">
        <pc:chgData name="Ed Godfrey" userId="61aa7c48ee0e3db0" providerId="LiveId" clId="{D53328A0-CFB4-4B04-9FFE-662574F7556A}" dt="2024-08-17T15:59:40.836" v="112"/>
        <pc:sldMkLst>
          <pc:docMk/>
          <pc:sldMk cId="2359285980" sldId="883"/>
        </pc:sldMkLst>
        <pc:spChg chg="mod">
          <ac:chgData name="Ed Godfrey" userId="61aa7c48ee0e3db0" providerId="LiveId" clId="{D53328A0-CFB4-4B04-9FFE-662574F7556A}" dt="2024-08-17T15:57:19.901" v="104" actId="115"/>
          <ac:spMkLst>
            <pc:docMk/>
            <pc:sldMk cId="2359285980" sldId="883"/>
            <ac:spMk id="2" creationId="{079102CD-FBB5-CF8F-8FB9-E6AA18A790D7}"/>
          </ac:spMkLst>
        </pc:spChg>
        <pc:spChg chg="mod">
          <ac:chgData name="Ed Godfrey" userId="61aa7c48ee0e3db0" providerId="LiveId" clId="{D53328A0-CFB4-4B04-9FFE-662574F7556A}" dt="2024-08-17T15:55:55.155" v="50" actId="20577"/>
          <ac:spMkLst>
            <pc:docMk/>
            <pc:sldMk cId="2359285980" sldId="883"/>
            <ac:spMk id="3" creationId="{9E3293C3-2021-04F5-B3B2-149081BCD341}"/>
          </ac:spMkLst>
        </pc:spChg>
      </pc:sldChg>
      <pc:sldChg chg="del">
        <pc:chgData name="Ed Godfrey" userId="61aa7c48ee0e3db0" providerId="LiveId" clId="{D53328A0-CFB4-4B04-9FFE-662574F7556A}" dt="2024-08-17T15:55:39.830" v="6" actId="47"/>
        <pc:sldMkLst>
          <pc:docMk/>
          <pc:sldMk cId="3921085964" sldId="1004"/>
        </pc:sldMkLst>
      </pc:sldChg>
      <pc:sldChg chg="ord">
        <pc:chgData name="Ed Godfrey" userId="61aa7c48ee0e3db0" providerId="LiveId" clId="{D53328A0-CFB4-4B04-9FFE-662574F7556A}" dt="2024-08-17T15:54:54.777" v="5"/>
        <pc:sldMkLst>
          <pc:docMk/>
          <pc:sldMk cId="872936317" sldId="1020"/>
        </pc:sldMkLst>
      </pc:sldChg>
      <pc:sldChg chg="del">
        <pc:chgData name="Ed Godfrey" userId="61aa7c48ee0e3db0" providerId="LiveId" clId="{D53328A0-CFB4-4B04-9FFE-662574F7556A}" dt="2024-08-17T15:55:42.092" v="7" actId="47"/>
        <pc:sldMkLst>
          <pc:docMk/>
          <pc:sldMk cId="937579633" sldId="1021"/>
        </pc:sldMkLst>
      </pc:sldChg>
      <pc:sldChg chg="del">
        <pc:chgData name="Ed Godfrey" userId="61aa7c48ee0e3db0" providerId="LiveId" clId="{D53328A0-CFB4-4B04-9FFE-662574F7556A}" dt="2024-08-17T16:27:22.581" v="1039" actId="47"/>
        <pc:sldMkLst>
          <pc:docMk/>
          <pc:sldMk cId="3517762134" sldId="1049"/>
        </pc:sldMkLst>
      </pc:sldChg>
      <pc:sldChg chg="modSp mod ord">
        <pc:chgData name="Ed Godfrey" userId="61aa7c48ee0e3db0" providerId="LiveId" clId="{D53328A0-CFB4-4B04-9FFE-662574F7556A}" dt="2024-08-17T16:01:43.246" v="175" actId="255"/>
        <pc:sldMkLst>
          <pc:docMk/>
          <pc:sldMk cId="415147340" sldId="1050"/>
        </pc:sldMkLst>
        <pc:spChg chg="mod">
          <ac:chgData name="Ed Godfrey" userId="61aa7c48ee0e3db0" providerId="LiveId" clId="{D53328A0-CFB4-4B04-9FFE-662574F7556A}" dt="2024-08-17T16:01:43.246" v="175" actId="255"/>
          <ac:spMkLst>
            <pc:docMk/>
            <pc:sldMk cId="415147340" sldId="1050"/>
            <ac:spMk id="3" creationId="{9E3293C3-2021-04F5-B3B2-149081BCD341}"/>
          </ac:spMkLst>
        </pc:spChg>
        <pc:spChg chg="mod">
          <ac:chgData name="Ed Godfrey" userId="61aa7c48ee0e3db0" providerId="LiveId" clId="{D53328A0-CFB4-4B04-9FFE-662574F7556A}" dt="2024-08-17T16:00:44.872" v="166" actId="20577"/>
          <ac:spMkLst>
            <pc:docMk/>
            <pc:sldMk cId="415147340" sldId="1050"/>
            <ac:spMk id="6" creationId="{27341E30-1523-0531-D0E1-7D6824619EE0}"/>
          </ac:spMkLst>
        </pc:spChg>
      </pc:sldChg>
      <pc:sldChg chg="del">
        <pc:chgData name="Ed Godfrey" userId="61aa7c48ee0e3db0" providerId="LiveId" clId="{D53328A0-CFB4-4B04-9FFE-662574F7556A}" dt="2024-08-17T16:27:23.097" v="1040" actId="47"/>
        <pc:sldMkLst>
          <pc:docMk/>
          <pc:sldMk cId="845556505" sldId="1053"/>
        </pc:sldMkLst>
      </pc:sldChg>
      <pc:sldChg chg="addSp modSp mod ord">
        <pc:chgData name="Ed Godfrey" userId="61aa7c48ee0e3db0" providerId="LiveId" clId="{D53328A0-CFB4-4B04-9FFE-662574F7556A}" dt="2024-08-17T16:06:29.365" v="230"/>
        <pc:sldMkLst>
          <pc:docMk/>
          <pc:sldMk cId="379231182" sldId="1054"/>
        </pc:sldMkLst>
        <pc:spChg chg="add mod">
          <ac:chgData name="Ed Godfrey" userId="61aa7c48ee0e3db0" providerId="LiveId" clId="{D53328A0-CFB4-4B04-9FFE-662574F7556A}" dt="2024-08-17T16:04:48.950" v="200" actId="571"/>
          <ac:spMkLst>
            <pc:docMk/>
            <pc:sldMk cId="379231182" sldId="1054"/>
            <ac:spMk id="2" creationId="{794281E7-4662-3F27-894F-8ADEF6136508}"/>
          </ac:spMkLst>
        </pc:spChg>
        <pc:spChg chg="mod">
          <ac:chgData name="Ed Godfrey" userId="61aa7c48ee0e3db0" providerId="LiveId" clId="{D53328A0-CFB4-4B04-9FFE-662574F7556A}" dt="2024-08-17T16:06:18.405" v="226" actId="20577"/>
          <ac:spMkLst>
            <pc:docMk/>
            <pc:sldMk cId="379231182" sldId="1054"/>
            <ac:spMk id="3" creationId="{9E3293C3-2021-04F5-B3B2-149081BCD341}"/>
          </ac:spMkLst>
        </pc:spChg>
        <pc:spChg chg="mod">
          <ac:chgData name="Ed Godfrey" userId="61aa7c48ee0e3db0" providerId="LiveId" clId="{D53328A0-CFB4-4B04-9FFE-662574F7556A}" dt="2024-08-17T16:06:03.124" v="223" actId="20577"/>
          <ac:spMkLst>
            <pc:docMk/>
            <pc:sldMk cId="379231182" sldId="1054"/>
            <ac:spMk id="6" creationId="{27341E30-1523-0531-D0E1-7D6824619EE0}"/>
          </ac:spMkLst>
        </pc:spChg>
      </pc:sldChg>
      <pc:sldChg chg="del">
        <pc:chgData name="Ed Godfrey" userId="61aa7c48ee0e3db0" providerId="LiveId" clId="{D53328A0-CFB4-4B04-9FFE-662574F7556A}" dt="2024-08-17T16:27:25.108" v="1045" actId="47"/>
        <pc:sldMkLst>
          <pc:docMk/>
          <pc:sldMk cId="3298436657" sldId="1055"/>
        </pc:sldMkLst>
      </pc:sldChg>
      <pc:sldChg chg="del">
        <pc:chgData name="Ed Godfrey" userId="61aa7c48ee0e3db0" providerId="LiveId" clId="{D53328A0-CFB4-4B04-9FFE-662574F7556A}" dt="2024-08-17T16:27:23.500" v="1041" actId="47"/>
        <pc:sldMkLst>
          <pc:docMk/>
          <pc:sldMk cId="2094940283" sldId="1057"/>
        </pc:sldMkLst>
      </pc:sldChg>
      <pc:sldChg chg="del">
        <pc:chgData name="Ed Godfrey" userId="61aa7c48ee0e3db0" providerId="LiveId" clId="{D53328A0-CFB4-4B04-9FFE-662574F7556A}" dt="2024-08-17T16:27:23.860" v="1042" actId="47"/>
        <pc:sldMkLst>
          <pc:docMk/>
          <pc:sldMk cId="2035585366" sldId="1058"/>
        </pc:sldMkLst>
      </pc:sldChg>
      <pc:sldChg chg="modSp mod ord modAnim">
        <pc:chgData name="Ed Godfrey" userId="61aa7c48ee0e3db0" providerId="LiveId" clId="{D53328A0-CFB4-4B04-9FFE-662574F7556A}" dt="2024-08-17T16:12:16.931" v="608"/>
        <pc:sldMkLst>
          <pc:docMk/>
          <pc:sldMk cId="4257852656" sldId="1059"/>
        </pc:sldMkLst>
        <pc:spChg chg="mod">
          <ac:chgData name="Ed Godfrey" userId="61aa7c48ee0e3db0" providerId="LiveId" clId="{D53328A0-CFB4-4B04-9FFE-662574F7556A}" dt="2024-08-17T16:12:04.501" v="599" actId="20577"/>
          <ac:spMkLst>
            <pc:docMk/>
            <pc:sldMk cId="4257852656" sldId="1059"/>
            <ac:spMk id="3" creationId="{9E3293C3-2021-04F5-B3B2-149081BCD341}"/>
          </ac:spMkLst>
        </pc:spChg>
        <pc:spChg chg="mod">
          <ac:chgData name="Ed Godfrey" userId="61aa7c48ee0e3db0" providerId="LiveId" clId="{D53328A0-CFB4-4B04-9FFE-662574F7556A}" dt="2024-08-17T16:08:01.788" v="296" actId="255"/>
          <ac:spMkLst>
            <pc:docMk/>
            <pc:sldMk cId="4257852656" sldId="1059"/>
            <ac:spMk id="6" creationId="{27341E30-1523-0531-D0E1-7D6824619EE0}"/>
          </ac:spMkLst>
        </pc:spChg>
      </pc:sldChg>
      <pc:sldChg chg="modSp mod ord">
        <pc:chgData name="Ed Godfrey" userId="61aa7c48ee0e3db0" providerId="LiveId" clId="{D53328A0-CFB4-4B04-9FFE-662574F7556A}" dt="2024-08-17T16:18:30.575" v="816"/>
        <pc:sldMkLst>
          <pc:docMk/>
          <pc:sldMk cId="156937476" sldId="1060"/>
        </pc:sldMkLst>
        <pc:spChg chg="mod">
          <ac:chgData name="Ed Godfrey" userId="61aa7c48ee0e3db0" providerId="LiveId" clId="{D53328A0-CFB4-4B04-9FFE-662574F7556A}" dt="2024-08-17T16:18:22.271" v="814" actId="113"/>
          <ac:spMkLst>
            <pc:docMk/>
            <pc:sldMk cId="156937476" sldId="1060"/>
            <ac:spMk id="3" creationId="{9E3293C3-2021-04F5-B3B2-149081BCD341}"/>
          </ac:spMkLst>
        </pc:spChg>
        <pc:spChg chg="mod">
          <ac:chgData name="Ed Godfrey" userId="61aa7c48ee0e3db0" providerId="LiveId" clId="{D53328A0-CFB4-4B04-9FFE-662574F7556A}" dt="2024-08-17T16:18:15.735" v="813" actId="20577"/>
          <ac:spMkLst>
            <pc:docMk/>
            <pc:sldMk cId="156937476" sldId="1060"/>
            <ac:spMk id="6" creationId="{27341E30-1523-0531-D0E1-7D6824619EE0}"/>
          </ac:spMkLst>
        </pc:spChg>
      </pc:sldChg>
      <pc:sldChg chg="modSp mod ord">
        <pc:chgData name="Ed Godfrey" userId="61aa7c48ee0e3db0" providerId="LiveId" clId="{D53328A0-CFB4-4B04-9FFE-662574F7556A}" dt="2024-08-17T16:25:25.689" v="1031"/>
        <pc:sldMkLst>
          <pc:docMk/>
          <pc:sldMk cId="2542257464" sldId="1061"/>
        </pc:sldMkLst>
        <pc:spChg chg="mod">
          <ac:chgData name="Ed Godfrey" userId="61aa7c48ee0e3db0" providerId="LiveId" clId="{D53328A0-CFB4-4B04-9FFE-662574F7556A}" dt="2024-08-17T16:25:13.558" v="1013" actId="113"/>
          <ac:spMkLst>
            <pc:docMk/>
            <pc:sldMk cId="2542257464" sldId="1061"/>
            <ac:spMk id="3" creationId="{9E3293C3-2021-04F5-B3B2-149081BCD341}"/>
          </ac:spMkLst>
        </pc:spChg>
        <pc:spChg chg="mod">
          <ac:chgData name="Ed Godfrey" userId="61aa7c48ee0e3db0" providerId="LiveId" clId="{D53328A0-CFB4-4B04-9FFE-662574F7556A}" dt="2024-08-17T16:25:21.728" v="1029" actId="20577"/>
          <ac:spMkLst>
            <pc:docMk/>
            <pc:sldMk cId="2542257464" sldId="1061"/>
            <ac:spMk id="6" creationId="{27341E30-1523-0531-D0E1-7D6824619EE0}"/>
          </ac:spMkLst>
        </pc:spChg>
      </pc:sldChg>
      <pc:sldChg chg="del">
        <pc:chgData name="Ed Godfrey" userId="61aa7c48ee0e3db0" providerId="LiveId" clId="{D53328A0-CFB4-4B04-9FFE-662574F7556A}" dt="2024-08-17T16:27:24.232" v="1043" actId="47"/>
        <pc:sldMkLst>
          <pc:docMk/>
          <pc:sldMk cId="2411255050" sldId="1062"/>
        </pc:sldMkLst>
      </pc:sldChg>
      <pc:sldChg chg="del">
        <pc:chgData name="Ed Godfrey" userId="61aa7c48ee0e3db0" providerId="LiveId" clId="{D53328A0-CFB4-4B04-9FFE-662574F7556A}" dt="2024-08-17T16:27:24.696" v="1044" actId="47"/>
        <pc:sldMkLst>
          <pc:docMk/>
          <pc:sldMk cId="2898199982" sldId="1063"/>
        </pc:sldMkLst>
      </pc:sldChg>
      <pc:sldChg chg="del">
        <pc:chgData name="Ed Godfrey" userId="61aa7c48ee0e3db0" providerId="LiveId" clId="{D53328A0-CFB4-4B04-9FFE-662574F7556A}" dt="2024-08-17T16:27:25.512" v="1046" actId="47"/>
        <pc:sldMkLst>
          <pc:docMk/>
          <pc:sldMk cId="1728633572" sldId="1064"/>
        </pc:sldMkLst>
      </pc:sldChg>
      <pc:sldChg chg="del">
        <pc:chgData name="Ed Godfrey" userId="61aa7c48ee0e3db0" providerId="LiveId" clId="{D53328A0-CFB4-4B04-9FFE-662574F7556A}" dt="2024-08-17T16:27:25.952" v="1047" actId="47"/>
        <pc:sldMkLst>
          <pc:docMk/>
          <pc:sldMk cId="3258393913" sldId="1065"/>
        </pc:sldMkLst>
      </pc:sldChg>
      <pc:sldChg chg="modSp mod ord">
        <pc:chgData name="Ed Godfrey" userId="61aa7c48ee0e3db0" providerId="LiveId" clId="{D53328A0-CFB4-4B04-9FFE-662574F7556A}" dt="2024-08-17T16:20:56.329" v="853"/>
        <pc:sldMkLst>
          <pc:docMk/>
          <pc:sldMk cId="3919839711" sldId="1066"/>
        </pc:sldMkLst>
        <pc:spChg chg="mod">
          <ac:chgData name="Ed Godfrey" userId="61aa7c48ee0e3db0" providerId="LiveId" clId="{D53328A0-CFB4-4B04-9FFE-662574F7556A}" dt="2024-08-17T16:20:40.591" v="830" actId="113"/>
          <ac:spMkLst>
            <pc:docMk/>
            <pc:sldMk cId="3919839711" sldId="1066"/>
            <ac:spMk id="3" creationId="{9E3293C3-2021-04F5-B3B2-149081BCD341}"/>
          </ac:spMkLst>
        </pc:spChg>
        <pc:spChg chg="mod">
          <ac:chgData name="Ed Godfrey" userId="61aa7c48ee0e3db0" providerId="LiveId" clId="{D53328A0-CFB4-4B04-9FFE-662574F7556A}" dt="2024-08-17T16:20:51.131" v="851" actId="20577"/>
          <ac:spMkLst>
            <pc:docMk/>
            <pc:sldMk cId="3919839711" sldId="1066"/>
            <ac:spMk id="6" creationId="{27341E30-1523-0531-D0E1-7D6824619EE0}"/>
          </ac:spMkLst>
        </pc:spChg>
      </pc:sldChg>
      <pc:sldChg chg="del">
        <pc:chgData name="Ed Godfrey" userId="61aa7c48ee0e3db0" providerId="LiveId" clId="{D53328A0-CFB4-4B04-9FFE-662574F7556A}" dt="2024-08-17T16:27:26.327" v="1048" actId="47"/>
        <pc:sldMkLst>
          <pc:docMk/>
          <pc:sldMk cId="3928308193" sldId="1067"/>
        </pc:sldMkLst>
      </pc:sldChg>
      <pc:sldChg chg="del">
        <pc:chgData name="Ed Godfrey" userId="61aa7c48ee0e3db0" providerId="LiveId" clId="{D53328A0-CFB4-4B04-9FFE-662574F7556A}" dt="2024-08-17T16:27:26.922" v="1049" actId="47"/>
        <pc:sldMkLst>
          <pc:docMk/>
          <pc:sldMk cId="1444437730" sldId="1068"/>
        </pc:sldMkLst>
      </pc:sldChg>
      <pc:sldChg chg="del">
        <pc:chgData name="Ed Godfrey" userId="61aa7c48ee0e3db0" providerId="LiveId" clId="{D53328A0-CFB4-4B04-9FFE-662574F7556A}" dt="2024-08-17T16:27:27.394" v="1050" actId="47"/>
        <pc:sldMkLst>
          <pc:docMk/>
          <pc:sldMk cId="4246371194" sldId="1069"/>
        </pc:sldMkLst>
      </pc:sldChg>
      <pc:sldChg chg="del">
        <pc:chgData name="Ed Godfrey" userId="61aa7c48ee0e3db0" providerId="LiveId" clId="{D53328A0-CFB4-4B04-9FFE-662574F7556A}" dt="2024-08-17T16:27:27.852" v="1051" actId="47"/>
        <pc:sldMkLst>
          <pc:docMk/>
          <pc:sldMk cId="4929246" sldId="1070"/>
        </pc:sldMkLst>
      </pc:sldChg>
      <pc:sldChg chg="del">
        <pc:chgData name="Ed Godfrey" userId="61aa7c48ee0e3db0" providerId="LiveId" clId="{D53328A0-CFB4-4B04-9FFE-662574F7556A}" dt="2024-08-17T16:27:28.310" v="1052" actId="47"/>
        <pc:sldMkLst>
          <pc:docMk/>
          <pc:sldMk cId="2004605934" sldId="1071"/>
        </pc:sldMkLst>
      </pc:sldChg>
      <pc:sldChg chg="del">
        <pc:chgData name="Ed Godfrey" userId="61aa7c48ee0e3db0" providerId="LiveId" clId="{D53328A0-CFB4-4B04-9FFE-662574F7556A}" dt="2024-08-17T16:27:28.881" v="1053" actId="47"/>
        <pc:sldMkLst>
          <pc:docMk/>
          <pc:sldMk cId="2278909115" sldId="1072"/>
        </pc:sldMkLst>
      </pc:sldChg>
      <pc:sldChg chg="del">
        <pc:chgData name="Ed Godfrey" userId="61aa7c48ee0e3db0" providerId="LiveId" clId="{D53328A0-CFB4-4B04-9FFE-662574F7556A}" dt="2024-08-17T16:27:29.298" v="1054" actId="47"/>
        <pc:sldMkLst>
          <pc:docMk/>
          <pc:sldMk cId="3397942609" sldId="1073"/>
        </pc:sldMkLst>
      </pc:sldChg>
      <pc:sldChg chg="del">
        <pc:chgData name="Ed Godfrey" userId="61aa7c48ee0e3db0" providerId="LiveId" clId="{D53328A0-CFB4-4B04-9FFE-662574F7556A}" dt="2024-08-17T16:27:30.332" v="1055" actId="47"/>
        <pc:sldMkLst>
          <pc:docMk/>
          <pc:sldMk cId="2648676399" sldId="1074"/>
        </pc:sldMkLst>
      </pc:sldChg>
      <pc:sldChg chg="del">
        <pc:chgData name="Ed Godfrey" userId="61aa7c48ee0e3db0" providerId="LiveId" clId="{D53328A0-CFB4-4B04-9FFE-662574F7556A}" dt="2024-08-17T16:27:31.144" v="1056" actId="47"/>
        <pc:sldMkLst>
          <pc:docMk/>
          <pc:sldMk cId="1968886343" sldId="1075"/>
        </pc:sldMkLst>
      </pc:sldChg>
      <pc:sldChg chg="modSp add mod">
        <pc:chgData name="Ed Godfrey" userId="61aa7c48ee0e3db0" providerId="LiveId" clId="{D53328A0-CFB4-4B04-9FFE-662574F7556A}" dt="2024-08-17T16:03:11.839" v="197" actId="6549"/>
        <pc:sldMkLst>
          <pc:docMk/>
          <pc:sldMk cId="2935846899" sldId="1076"/>
        </pc:sldMkLst>
        <pc:spChg chg="mod">
          <ac:chgData name="Ed Godfrey" userId="61aa7c48ee0e3db0" providerId="LiveId" clId="{D53328A0-CFB4-4B04-9FFE-662574F7556A}" dt="2024-08-17T16:03:11.839" v="197" actId="6549"/>
          <ac:spMkLst>
            <pc:docMk/>
            <pc:sldMk cId="2935846899" sldId="1076"/>
            <ac:spMk id="3" creationId="{9E3293C3-2021-04F5-B3B2-149081BCD341}"/>
          </ac:spMkLst>
        </pc:spChg>
        <pc:spChg chg="mod">
          <ac:chgData name="Ed Godfrey" userId="61aa7c48ee0e3db0" providerId="LiveId" clId="{D53328A0-CFB4-4B04-9FFE-662574F7556A}" dt="2024-08-17T16:02:44.094" v="192" actId="20577"/>
          <ac:spMkLst>
            <pc:docMk/>
            <pc:sldMk cId="2935846899" sldId="1076"/>
            <ac:spMk id="6" creationId="{27341E30-1523-0531-D0E1-7D6824619EE0}"/>
          </ac:spMkLst>
        </pc:spChg>
      </pc:sldChg>
      <pc:sldChg chg="add del">
        <pc:chgData name="Ed Godfrey" userId="61aa7c48ee0e3db0" providerId="LiveId" clId="{D53328A0-CFB4-4B04-9FFE-662574F7556A}" dt="2024-08-17T16:04:54.238" v="201"/>
        <pc:sldMkLst>
          <pc:docMk/>
          <pc:sldMk cId="2929882955" sldId="1077"/>
        </pc:sldMkLst>
      </pc:sldChg>
      <pc:sldChg chg="add">
        <pc:chgData name="Ed Godfrey" userId="61aa7c48ee0e3db0" providerId="LiveId" clId="{D53328A0-CFB4-4B04-9FFE-662574F7556A}" dt="2024-08-17T16:06:57.098" v="231"/>
        <pc:sldMkLst>
          <pc:docMk/>
          <pc:sldMk cId="3082519781" sldId="1077"/>
        </pc:sldMkLst>
      </pc:sldChg>
      <pc:sldChg chg="modSp add mod">
        <pc:chgData name="Ed Godfrey" userId="61aa7c48ee0e3db0" providerId="LiveId" clId="{D53328A0-CFB4-4B04-9FFE-662574F7556A}" dt="2024-08-17T16:13:27.065" v="627" actId="115"/>
        <pc:sldMkLst>
          <pc:docMk/>
          <pc:sldMk cId="3270104634" sldId="1078"/>
        </pc:sldMkLst>
        <pc:spChg chg="mod">
          <ac:chgData name="Ed Godfrey" userId="61aa7c48ee0e3db0" providerId="LiveId" clId="{D53328A0-CFB4-4B04-9FFE-662574F7556A}" dt="2024-08-17T16:13:27.065" v="627" actId="115"/>
          <ac:spMkLst>
            <pc:docMk/>
            <pc:sldMk cId="3270104634" sldId="1078"/>
            <ac:spMk id="3" creationId="{9E3293C3-2021-04F5-B3B2-149081BCD341}"/>
          </ac:spMkLst>
        </pc:spChg>
        <pc:spChg chg="mod">
          <ac:chgData name="Ed Godfrey" userId="61aa7c48ee0e3db0" providerId="LiveId" clId="{D53328A0-CFB4-4B04-9FFE-662574F7556A}" dt="2024-08-17T16:13:20.552" v="625" actId="20577"/>
          <ac:spMkLst>
            <pc:docMk/>
            <pc:sldMk cId="3270104634" sldId="1078"/>
            <ac:spMk id="6" creationId="{27341E30-1523-0531-D0E1-7D6824619EE0}"/>
          </ac:spMkLst>
        </pc:spChg>
      </pc:sldChg>
      <pc:sldChg chg="modSp add modAnim">
        <pc:chgData name="Ed Godfrey" userId="61aa7c48ee0e3db0" providerId="LiveId" clId="{D53328A0-CFB4-4B04-9FFE-662574F7556A}" dt="2024-08-17T16:17:20.226" v="749" actId="20577"/>
        <pc:sldMkLst>
          <pc:docMk/>
          <pc:sldMk cId="1938882470" sldId="1079"/>
        </pc:sldMkLst>
        <pc:spChg chg="mod">
          <ac:chgData name="Ed Godfrey" userId="61aa7c48ee0e3db0" providerId="LiveId" clId="{D53328A0-CFB4-4B04-9FFE-662574F7556A}" dt="2024-08-17T16:17:20.226" v="749" actId="20577"/>
          <ac:spMkLst>
            <pc:docMk/>
            <pc:sldMk cId="1938882470" sldId="1079"/>
            <ac:spMk id="2" creationId="{079102CD-FBB5-CF8F-8FB9-E6AA18A790D7}"/>
          </ac:spMkLst>
        </pc:spChg>
      </pc:sldChg>
      <pc:sldChg chg="modSp add mod">
        <pc:chgData name="Ed Godfrey" userId="61aa7c48ee0e3db0" providerId="LiveId" clId="{D53328A0-CFB4-4B04-9FFE-662574F7556A}" dt="2024-08-17T16:19:44.405" v="826" actId="20577"/>
        <pc:sldMkLst>
          <pc:docMk/>
          <pc:sldMk cId="1187537796" sldId="1080"/>
        </pc:sldMkLst>
        <pc:spChg chg="mod">
          <ac:chgData name="Ed Godfrey" userId="61aa7c48ee0e3db0" providerId="LiveId" clId="{D53328A0-CFB4-4B04-9FFE-662574F7556A}" dt="2024-08-17T16:19:44.405" v="826" actId="20577"/>
          <ac:spMkLst>
            <pc:docMk/>
            <pc:sldMk cId="1187537796" sldId="1080"/>
            <ac:spMk id="3" creationId="{9E3293C3-2021-04F5-B3B2-149081BCD341}"/>
          </ac:spMkLst>
        </pc:spChg>
        <pc:spChg chg="mod">
          <ac:chgData name="Ed Godfrey" userId="61aa7c48ee0e3db0" providerId="LiveId" clId="{D53328A0-CFB4-4B04-9FFE-662574F7556A}" dt="2024-08-17T16:19:33.157" v="823" actId="20577"/>
          <ac:spMkLst>
            <pc:docMk/>
            <pc:sldMk cId="1187537796" sldId="1080"/>
            <ac:spMk id="6" creationId="{27341E30-1523-0531-D0E1-7D6824619EE0}"/>
          </ac:spMkLst>
        </pc:spChg>
      </pc:sldChg>
      <pc:sldChg chg="add del">
        <pc:chgData name="Ed Godfrey" userId="61aa7c48ee0e3db0" providerId="LiveId" clId="{D53328A0-CFB4-4B04-9FFE-662574F7556A}" dt="2024-08-17T16:19:18.107" v="818"/>
        <pc:sldMkLst>
          <pc:docMk/>
          <pc:sldMk cId="1461197517" sldId="1080"/>
        </pc:sldMkLst>
      </pc:sldChg>
      <pc:sldChg chg="modSp add modAnim">
        <pc:chgData name="Ed Godfrey" userId="61aa7c48ee0e3db0" providerId="LiveId" clId="{D53328A0-CFB4-4B04-9FFE-662574F7556A}" dt="2024-08-17T16:22:36.625" v="942"/>
        <pc:sldMkLst>
          <pc:docMk/>
          <pc:sldMk cId="1762595595" sldId="1081"/>
        </pc:sldMkLst>
        <pc:spChg chg="mod">
          <ac:chgData name="Ed Godfrey" userId="61aa7c48ee0e3db0" providerId="LiveId" clId="{D53328A0-CFB4-4B04-9FFE-662574F7556A}" dt="2024-08-17T16:22:19.137" v="933" actId="15"/>
          <ac:spMkLst>
            <pc:docMk/>
            <pc:sldMk cId="1762595595" sldId="1081"/>
            <ac:spMk id="2" creationId="{079102CD-FBB5-CF8F-8FB9-E6AA18A790D7}"/>
          </ac:spMkLst>
        </pc:spChg>
      </pc:sldChg>
      <pc:sldChg chg="modSp add modAnim">
        <pc:chgData name="Ed Godfrey" userId="61aa7c48ee0e3db0" providerId="LiveId" clId="{D53328A0-CFB4-4B04-9FFE-662574F7556A}" dt="2024-08-17T16:24:25.982" v="1009"/>
        <pc:sldMkLst>
          <pc:docMk/>
          <pc:sldMk cId="2386202684" sldId="1082"/>
        </pc:sldMkLst>
        <pc:spChg chg="mod">
          <ac:chgData name="Ed Godfrey" userId="61aa7c48ee0e3db0" providerId="LiveId" clId="{D53328A0-CFB4-4B04-9FFE-662574F7556A}" dt="2024-08-17T16:24:14.974" v="1005" actId="15"/>
          <ac:spMkLst>
            <pc:docMk/>
            <pc:sldMk cId="2386202684" sldId="1082"/>
            <ac:spMk id="2" creationId="{079102CD-FBB5-CF8F-8FB9-E6AA18A790D7}"/>
          </ac:spMkLst>
        </pc:spChg>
      </pc:sldChg>
      <pc:sldChg chg="modSp add mod">
        <pc:chgData name="Ed Godfrey" userId="61aa7c48ee0e3db0" providerId="LiveId" clId="{D53328A0-CFB4-4B04-9FFE-662574F7556A}" dt="2024-08-17T16:26:32.376" v="1037" actId="20577"/>
        <pc:sldMkLst>
          <pc:docMk/>
          <pc:sldMk cId="2224205207" sldId="1083"/>
        </pc:sldMkLst>
        <pc:spChg chg="mod">
          <ac:chgData name="Ed Godfrey" userId="61aa7c48ee0e3db0" providerId="LiveId" clId="{D53328A0-CFB4-4B04-9FFE-662574F7556A}" dt="2024-08-17T16:26:27.423" v="1034" actId="255"/>
          <ac:spMkLst>
            <pc:docMk/>
            <pc:sldMk cId="2224205207" sldId="1083"/>
            <ac:spMk id="3" creationId="{9E3293C3-2021-04F5-B3B2-149081BCD341}"/>
          </ac:spMkLst>
        </pc:spChg>
        <pc:spChg chg="mod">
          <ac:chgData name="Ed Godfrey" userId="61aa7c48ee0e3db0" providerId="LiveId" clId="{D53328A0-CFB4-4B04-9FFE-662574F7556A}" dt="2024-08-17T16:26:32.376" v="1037" actId="20577"/>
          <ac:spMkLst>
            <pc:docMk/>
            <pc:sldMk cId="2224205207" sldId="1083"/>
            <ac:spMk id="6" creationId="{27341E30-1523-0531-D0E1-7D6824619EE0}"/>
          </ac:spMkLst>
        </pc:spChg>
      </pc:sldChg>
      <pc:sldChg chg="add">
        <pc:chgData name="Ed Godfrey" userId="61aa7c48ee0e3db0" providerId="LiveId" clId="{D53328A0-CFB4-4B04-9FFE-662574F7556A}" dt="2024-08-17T16:27:19.709" v="1038"/>
        <pc:sldMkLst>
          <pc:docMk/>
          <pc:sldMk cId="1975188055" sldId="10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8/17/2024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18,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love of God produces a love back to God (1 John 4:19)</a:t>
            </a:r>
          </a:p>
          <a:p>
            <a:pPr marL="742950" marR="0" indent="-742950" algn="just">
              <a:spcBef>
                <a:spcPts val="0"/>
              </a:spcBef>
              <a:spcAft>
                <a:spcPts val="0"/>
              </a:spcAft>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love of God produces a desire to obey the Lord Jesus Christ (1 John 2:4-6)</a:t>
            </a:r>
          </a:p>
          <a:p>
            <a:pPr marL="742950" marR="0" indent="-742950" algn="just">
              <a:spcBef>
                <a:spcPts val="0"/>
              </a:spcBef>
              <a:spcAft>
                <a:spcPts val="0"/>
              </a:spcAft>
              <a:buAutoNum type="arabicPeriod"/>
            </a:pP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love of God produces a love (givin</a:t>
            </a: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g, sacrificial) for the brethren (1 John 3:17-18)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How Do We Know We Have Experienced the Love of God? </a:t>
            </a:r>
          </a:p>
        </p:txBody>
      </p:sp>
    </p:spTree>
    <p:extLst>
      <p:ext uri="{BB962C8B-B14F-4D97-AF65-F5344CB8AC3E}">
        <p14:creationId xmlns:p14="http://schemas.microsoft.com/office/powerpoint/2010/main" val="4257852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All the circumcised believers [Jewish believers] who came with Peter were amazed, because the gift of the Holy Spirit </a:t>
            </a:r>
            <a:r>
              <a:rPr lang="en-US" sz="4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had been poured out </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the Gentiles also.</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10:45</a:t>
            </a:r>
          </a:p>
        </p:txBody>
      </p:sp>
    </p:spTree>
    <p:extLst>
      <p:ext uri="{BB962C8B-B14F-4D97-AF65-F5344CB8AC3E}">
        <p14:creationId xmlns:p14="http://schemas.microsoft.com/office/powerpoint/2010/main" val="327010463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5"/>
            </a:pPr>
            <a:r>
              <a:rPr lang="en-US" i="0" dirty="0">
                <a:solidFill>
                  <a:schemeClr val="tx1"/>
                </a:solidFill>
                <a:latin typeface="Arial" panose="020B0604020202020204" pitchFamily="34" charset="0"/>
              </a:rPr>
              <a:t>The blessing of being loved by God (5:5-8)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954655"/>
          </a:xfrm>
          <a:prstGeom prst="rect">
            <a:avLst/>
          </a:prstGeom>
          <a:noFill/>
        </p:spPr>
        <p:txBody>
          <a:bodyPr wrap="square" rtlCol="0">
            <a:spAutoFit/>
          </a:bodyPr>
          <a:lstStyle/>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possession</a:t>
            </a:r>
            <a:r>
              <a:rPr lang="en-US" sz="2800" dirty="0">
                <a:latin typeface="Arial" panose="020B0604020202020204" pitchFamily="34" charset="0"/>
                <a:ea typeface="Calibri" panose="020F0502020204030204" pitchFamily="34" charset="0"/>
                <a:cs typeface="Arial" panose="020B0604020202020204" pitchFamily="34" charset="0"/>
              </a:rPr>
              <a:t> of the love of God (5:5)</a:t>
            </a:r>
          </a:p>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profundity</a:t>
            </a:r>
            <a:r>
              <a:rPr lang="en-US" sz="2800" dirty="0">
                <a:latin typeface="Arial" panose="020B0604020202020204" pitchFamily="34" charset="0"/>
                <a:ea typeface="Calibri" panose="020F0502020204030204" pitchFamily="34" charset="0"/>
                <a:cs typeface="Arial" panose="020B0604020202020204" pitchFamily="34" charset="0"/>
              </a:rPr>
              <a:t> of the love of God (5:6-8)</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 loves us even though helpless and ungodly (5:6)</a:t>
            </a:r>
          </a:p>
          <a:p>
            <a:pPr lvl="2" algn="just"/>
            <a:r>
              <a:rPr lang="en-US" sz="2800" i="1" dirty="0">
                <a:latin typeface="Calibri" panose="020F0502020204030204" pitchFamily="34" charset="0"/>
                <a:ea typeface="Calibri" panose="020F0502020204030204" pitchFamily="34" charset="0"/>
                <a:cs typeface="Calibri" panose="020F0502020204030204" pitchFamily="34" charset="0"/>
              </a:rPr>
              <a:t>For while we were still helpless, at the right time Christ died for the ungodly.</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3888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250"/>
                                        <p:tgtEl>
                                          <p:spTgt spid="2">
                                            <p:txEl>
                                              <p:pRg st="2" end="2"/>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Humanity, by falling into a state of sin, has completely lost all ability to choose any spiritual good that accompanies salvation. Thus, in their natural state are opposed to spiritual good and dead in sin, so that they cannot convert themselves </a:t>
            </a:r>
            <a:r>
              <a:rPr lang="en-US" sz="400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by their own strength </a:t>
            </a: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or prepare themselves for conversion,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London Baptist Confession of Faith</a:t>
            </a:r>
          </a:p>
        </p:txBody>
      </p:sp>
    </p:spTree>
    <p:extLst>
      <p:ext uri="{BB962C8B-B14F-4D97-AF65-F5344CB8AC3E}">
        <p14:creationId xmlns:p14="http://schemas.microsoft.com/office/powerpoint/2010/main" val="15693747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while we were still helpless, at the right time Christ died for the ungodly. </a:t>
            </a:r>
            <a:endParaRPr lang="en-US" sz="48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a:t>
            </a:r>
          </a:p>
        </p:txBody>
      </p:sp>
    </p:spTree>
    <p:extLst>
      <p:ext uri="{BB962C8B-B14F-4D97-AF65-F5344CB8AC3E}">
        <p14:creationId xmlns:p14="http://schemas.microsoft.com/office/powerpoint/2010/main" val="118753779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This is most important. Do you notice what he picks out? It is not the life, it s not the teaching, it is not the miracles; but ‘Christ died’. This is what he emphasizes in order to show and to prove God’s love toward us. This is how God commends His love toward us, in that Christ not only came but that He died.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91983971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5"/>
            </a:pPr>
            <a:r>
              <a:rPr lang="en-US" i="0" dirty="0">
                <a:solidFill>
                  <a:schemeClr val="tx1"/>
                </a:solidFill>
                <a:latin typeface="Arial" panose="020B0604020202020204" pitchFamily="34" charset="0"/>
              </a:rPr>
              <a:t>The blessing of being loved by God (5:5-8)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3385542"/>
          </a:xfrm>
          <a:prstGeom prst="rect">
            <a:avLst/>
          </a:prstGeom>
          <a:noFill/>
        </p:spPr>
        <p:txBody>
          <a:bodyPr wrap="square" rtlCol="0">
            <a:spAutoFit/>
          </a:bodyPr>
          <a:lstStyle/>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possession</a:t>
            </a:r>
            <a:r>
              <a:rPr lang="en-US" sz="2800" dirty="0">
                <a:latin typeface="Arial" panose="020B0604020202020204" pitchFamily="34" charset="0"/>
                <a:ea typeface="Calibri" panose="020F0502020204030204" pitchFamily="34" charset="0"/>
                <a:cs typeface="Arial" panose="020B0604020202020204" pitchFamily="34" charset="0"/>
              </a:rPr>
              <a:t> of the love of God (5:5)</a:t>
            </a:r>
          </a:p>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profundity</a:t>
            </a:r>
            <a:r>
              <a:rPr lang="en-US" sz="2800" dirty="0">
                <a:latin typeface="Arial" panose="020B0604020202020204" pitchFamily="34" charset="0"/>
                <a:ea typeface="Calibri" panose="020F0502020204030204" pitchFamily="34" charset="0"/>
                <a:cs typeface="Arial" panose="020B0604020202020204" pitchFamily="34" charset="0"/>
              </a:rPr>
              <a:t> of the love of God (5:6-8)</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 loves us even though helpless and ungodly (5:6)</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God’s love is unthinkable humanly speaking (5:7)</a:t>
            </a:r>
          </a:p>
          <a:p>
            <a:pPr lvl="2" algn="just"/>
            <a:r>
              <a:rPr lang="en-US" sz="2800" i="1" dirty="0">
                <a:latin typeface="Calibri" panose="020F0502020204030204" pitchFamily="34" charset="0"/>
                <a:ea typeface="Calibri" panose="020F0502020204030204" pitchFamily="34" charset="0"/>
                <a:cs typeface="Calibri" panose="020F0502020204030204" pitchFamily="34" charset="0"/>
              </a:rPr>
              <a:t>For one will hardly die for a righteous man; though perhaps for the good man someone would dare even to die. </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625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250"/>
                                        <p:tgtEl>
                                          <p:spTgt spid="2">
                                            <p:txEl>
                                              <p:pRg st="3" end="3"/>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fade">
                                      <p:cBhvr>
                                        <p:cTn id="11"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5"/>
            </a:pPr>
            <a:r>
              <a:rPr lang="en-US" i="0" dirty="0">
                <a:solidFill>
                  <a:schemeClr val="tx1"/>
                </a:solidFill>
                <a:latin typeface="Arial" panose="020B0604020202020204" pitchFamily="34" charset="0"/>
              </a:rPr>
              <a:t>The blessing of being loved by God (5:5-8)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3816429"/>
          </a:xfrm>
          <a:prstGeom prst="rect">
            <a:avLst/>
          </a:prstGeom>
          <a:noFill/>
        </p:spPr>
        <p:txBody>
          <a:bodyPr wrap="square" rtlCol="0">
            <a:spAutoFit/>
          </a:bodyPr>
          <a:lstStyle/>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possession</a:t>
            </a:r>
            <a:r>
              <a:rPr lang="en-US" sz="2800" dirty="0">
                <a:latin typeface="Arial" panose="020B0604020202020204" pitchFamily="34" charset="0"/>
                <a:ea typeface="Calibri" panose="020F0502020204030204" pitchFamily="34" charset="0"/>
                <a:cs typeface="Arial" panose="020B0604020202020204" pitchFamily="34" charset="0"/>
              </a:rPr>
              <a:t> of the love of God (5:5)</a:t>
            </a:r>
          </a:p>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profundity</a:t>
            </a:r>
            <a:r>
              <a:rPr lang="en-US" sz="2800" dirty="0">
                <a:latin typeface="Arial" panose="020B0604020202020204" pitchFamily="34" charset="0"/>
                <a:ea typeface="Calibri" panose="020F0502020204030204" pitchFamily="34" charset="0"/>
                <a:cs typeface="Arial" panose="020B0604020202020204" pitchFamily="34" charset="0"/>
              </a:rPr>
              <a:t> of the love of God (5:6-8)</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 loves us even though helpless and ungodly (5:6)</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God’s love is unthinkable humanly speaking (5:7)</a:t>
            </a:r>
          </a:p>
          <a:p>
            <a:pPr marL="971550" lvl="1" indent="-514350" algn="just">
              <a:buFont typeface="+mj-lt"/>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God loves us while we were yet sinners (5:8)</a:t>
            </a:r>
          </a:p>
          <a:p>
            <a:pPr lvl="2" algn="just"/>
            <a:r>
              <a:rPr lang="en-US" sz="2800" i="1" dirty="0">
                <a:latin typeface="Calibri" panose="020F0502020204030204" pitchFamily="34" charset="0"/>
                <a:ea typeface="Calibri" panose="020F0502020204030204" pitchFamily="34" charset="0"/>
                <a:cs typeface="Calibri" panose="020F0502020204030204" pitchFamily="34" charset="0"/>
              </a:rPr>
              <a:t>But God demonstrates His own love toward us, in that while we were yet sinners, Christ died for us. </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8620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250"/>
                                        <p:tgtEl>
                                          <p:spTgt spid="2">
                                            <p:txEl>
                                              <p:pRg st="4" end="4"/>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xEl>
                                              <p:pRg st="5" end="5"/>
                                            </p:txEl>
                                          </p:spTgt>
                                        </p:tgtEl>
                                        <p:attrNameLst>
                                          <p:attrName>style.visibility</p:attrName>
                                        </p:attrNameLst>
                                      </p:cBhvr>
                                      <p:to>
                                        <p:strVal val="visible"/>
                                      </p:to>
                                    </p:set>
                                    <p:animEffect transition="in" filter="fade">
                                      <p:cBhvr>
                                        <p:cTn id="11" dur="22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that is the glory of His love. While we were rebels against His government, he redeemed us. While we were far off from Him by wicked works, He sent His Son to die and bring us nearer. Free grace, indeed, was this - not caused by anything in us, but springing freely from the great heart of God!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254225746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a:t>
            </a:r>
            <a:endParaRPr lang="en-US" sz="4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5:6-8</a:t>
            </a:r>
          </a:p>
        </p:txBody>
      </p:sp>
    </p:spTree>
    <p:extLst>
      <p:ext uri="{BB962C8B-B14F-4D97-AF65-F5344CB8AC3E}">
        <p14:creationId xmlns:p14="http://schemas.microsoft.com/office/powerpoint/2010/main" val="222420520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i="1" kern="100" dirty="0">
                <a:effectLst/>
                <a:latin typeface="Calibri" panose="020F0502020204030204" pitchFamily="34" charset="0"/>
                <a:ea typeface="Calibri" panose="020F0502020204030204" pitchFamily="34" charset="0"/>
                <a:cs typeface="Times New Roman" panose="02020603050405020304" pitchFamily="18" charset="0"/>
              </a:rPr>
              <a:t>R</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having been justified by faith, we have peace with God through our Lord Jesus Christ, 2 through whom also we have obtained our introduction by faith into this grace in which we stand; and we exult in hope of the glory of God. 3 And not only this, but we also exult in our tribulations, knowing that tribulation brings about perseverance; 4 and perseverance, proven character; and proven character, hope; 5 and hope does not disappoint, because the love of God has been poured out within our hearts through the Holy Spirit who was given to us. </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18,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97518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9 Much more then, having now been justified by His blood, we shall be saved from the wrath of God through Him. 10 For if while we were enemies we were reconciled to God through the death of His Son, much more, having been reconciled, we shall be saved by His life. 11 And not only this, but we also exult in God through our Lord Jesus Christ, through whom we have now received the reconciliation.</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5:6-11</a:t>
            </a:r>
          </a:p>
        </p:txBody>
      </p:sp>
    </p:spTree>
    <p:extLst>
      <p:ext uri="{BB962C8B-B14F-4D97-AF65-F5344CB8AC3E}">
        <p14:creationId xmlns:p14="http://schemas.microsoft.com/office/powerpoint/2010/main" val="37914641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peace with God (5:1)</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access to God (5:2a)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hope in the glory of God (5:2b)</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spiritual growth from God (5:3-5a)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loved by God (5:5b-8)</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preserved by God (5:9)</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reconciled to God (5:10-11)</a:t>
            </a: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872936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875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5"/>
            </a:pPr>
            <a:r>
              <a:rPr lang="en-US" i="0" dirty="0">
                <a:solidFill>
                  <a:schemeClr val="tx1"/>
                </a:solidFill>
                <a:latin typeface="Arial" panose="020B0604020202020204" pitchFamily="34" charset="0"/>
              </a:rPr>
              <a:t>The blessing of being loved by God (5:5-8)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154436"/>
          </a:xfrm>
          <a:prstGeom prst="rect">
            <a:avLst/>
          </a:prstGeom>
          <a:noFill/>
        </p:spPr>
        <p:txBody>
          <a:bodyPr wrap="square" rtlCol="0">
            <a:spAutoFit/>
          </a:bodyPr>
          <a:lstStyle/>
          <a:p>
            <a:pPr marL="514350" indent="-514350" algn="just">
              <a:buAutoNum type="alphaUcPeriod"/>
            </a:pPr>
            <a:r>
              <a:rPr lang="en-US" sz="2800" dirty="0">
                <a:latin typeface="Arial" panose="020B0604020202020204" pitchFamily="34" charset="0"/>
                <a:ea typeface="Calibri" panose="020F0502020204030204" pitchFamily="34" charset="0"/>
                <a:cs typeface="Arial" panose="020B0604020202020204" pitchFamily="34" charset="0"/>
              </a:rPr>
              <a:t>The </a:t>
            </a:r>
            <a:r>
              <a:rPr lang="en-US" sz="2800" b="1" u="sng" dirty="0">
                <a:latin typeface="Arial" panose="020B0604020202020204" pitchFamily="34" charset="0"/>
                <a:ea typeface="Calibri" panose="020F0502020204030204" pitchFamily="34" charset="0"/>
                <a:cs typeface="Arial" panose="020B0604020202020204" pitchFamily="34" charset="0"/>
              </a:rPr>
              <a:t>possession</a:t>
            </a:r>
            <a:r>
              <a:rPr lang="en-US" sz="2800" dirty="0">
                <a:latin typeface="Arial" panose="020B0604020202020204" pitchFamily="34" charset="0"/>
                <a:ea typeface="Calibri" panose="020F0502020204030204" pitchFamily="34" charset="0"/>
                <a:cs typeface="Arial" panose="020B0604020202020204" pitchFamily="34" charset="0"/>
              </a:rPr>
              <a:t> of the love of God (5:5)</a:t>
            </a:r>
          </a:p>
          <a:p>
            <a:pPr algn="just"/>
            <a:r>
              <a:rPr lang="en-US" sz="2800" i="1" dirty="0">
                <a:latin typeface="Calibri" panose="020F0502020204030204" pitchFamily="34" charset="0"/>
                <a:ea typeface="Calibri" panose="020F0502020204030204" pitchFamily="34" charset="0"/>
                <a:cs typeface="Calibri" panose="020F0502020204030204" pitchFamily="34" charset="0"/>
              </a:rPr>
              <a:t>and hope does not disappoint, because the love of God has been poured out within our hearts through the Holy Spirit who was given to us.</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250"/>
                                        <p:tgtEl>
                                          <p:spTgt spid="2">
                                            <p:txEl>
                                              <p:pRg st="0" end="0"/>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35661"/>
            <a:ext cx="11805602" cy="5924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Romans 5:5</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hope does not disappoint, because </a:t>
            </a:r>
            <a:r>
              <a:rPr lang="en-US" sz="3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4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love of God </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been poured out within our hearts through the Holy Spirit who was given to us.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8:38-39</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38 For I am convinced that neither death, nor life, nor angels, nor principalities, nor things present, nor things to come, nor powers, 39 nor height, nor depth, nor any other created thing, will be able to separate us from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love of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which is in Christ Jesus our Lord.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Bookends on the theme of the love of God</a:t>
            </a:r>
          </a:p>
        </p:txBody>
      </p:sp>
    </p:spTree>
    <p:extLst>
      <p:ext uri="{BB962C8B-B14F-4D97-AF65-F5344CB8AC3E}">
        <p14:creationId xmlns:p14="http://schemas.microsoft.com/office/powerpoint/2010/main" val="41514734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3566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dirty="0">
                <a:solidFill>
                  <a:schemeClr val="tx1"/>
                </a:solidFill>
                <a:effectLst/>
                <a:latin typeface="Arial" panose="020B0604020202020204" pitchFamily="34" charset="0"/>
                <a:ea typeface="Times New Roman" panose="02020603050405020304" pitchFamily="18" charset="0"/>
              </a:rPr>
              <a:t>a one-way, unconditional act of the will that seeks the highest good for another regardless of the cost.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Agape (love)</a:t>
            </a:r>
          </a:p>
        </p:txBody>
      </p:sp>
    </p:spTree>
    <p:extLst>
      <p:ext uri="{BB962C8B-B14F-4D97-AF65-F5344CB8AC3E}">
        <p14:creationId xmlns:p14="http://schemas.microsoft.com/office/powerpoint/2010/main" val="293584689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35661"/>
            <a:ext cx="11805602" cy="5924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Romans 5:5</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hope does not disappoint, because </a:t>
            </a:r>
            <a:r>
              <a:rPr lang="en-US" sz="3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4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love of God </a:t>
            </a:r>
            <a:r>
              <a:rPr lang="en-US" sz="3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been poured out within our hearts through the Holy Spirit who was given to us.</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8:38-39</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38 For I am convinced that neither death, nor life, nor angels, nor principalities, nor things present, nor things to come, nor powers, 39 nor height, nor depth, nor any other created thing, will be able to separate us from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love of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which is in Christ Jesus our Lord.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Bookends on the theme of the love of God</a:t>
            </a:r>
          </a:p>
        </p:txBody>
      </p:sp>
    </p:spTree>
    <p:extLst>
      <p:ext uri="{BB962C8B-B14F-4D97-AF65-F5344CB8AC3E}">
        <p14:creationId xmlns:p14="http://schemas.microsoft.com/office/powerpoint/2010/main" val="308251978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Mary, the sister of Lazarus, anointed the feet of Jesus with the very costly ointment of spikenard, ‘the house was filled with the odor’ of it, and in a similar fashion the love of God perfumes every part of our nature.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37923118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2846</TotalTime>
  <Words>1347</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32</cp:revision>
  <dcterms:created xsi:type="dcterms:W3CDTF">2022-12-30T16:15:56Z</dcterms:created>
  <dcterms:modified xsi:type="dcterms:W3CDTF">2024-08-17T16:27:36Z</dcterms:modified>
</cp:coreProperties>
</file>